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A7DA-68C9-4249-BE3E-2120BA0C6A5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C7DC2-FCEA-45EE-926E-C175C2584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477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A7DA-68C9-4249-BE3E-2120BA0C6A5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C7DC2-FCEA-45EE-926E-C175C2584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74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A7DA-68C9-4249-BE3E-2120BA0C6A5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C7DC2-FCEA-45EE-926E-C175C2584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80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A7DA-68C9-4249-BE3E-2120BA0C6A5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C7DC2-FCEA-45EE-926E-C175C2584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121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A7DA-68C9-4249-BE3E-2120BA0C6A5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C7DC2-FCEA-45EE-926E-C175C2584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08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A7DA-68C9-4249-BE3E-2120BA0C6A5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C7DC2-FCEA-45EE-926E-C175C2584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56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A7DA-68C9-4249-BE3E-2120BA0C6A5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C7DC2-FCEA-45EE-926E-C175C2584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55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A7DA-68C9-4249-BE3E-2120BA0C6A5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C7DC2-FCEA-45EE-926E-C175C2584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047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A7DA-68C9-4249-BE3E-2120BA0C6A5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C7DC2-FCEA-45EE-926E-C175C2584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2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A7DA-68C9-4249-BE3E-2120BA0C6A5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C7DC2-FCEA-45EE-926E-C175C2584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90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A7DA-68C9-4249-BE3E-2120BA0C6A5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C7DC2-FCEA-45EE-926E-C175C2584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50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DA7DA-68C9-4249-BE3E-2120BA0C6A5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C7DC2-FCEA-45EE-926E-C175C2584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93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7986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Чередниченко</dc:creator>
  <cp:lastModifiedBy>Чередниченко</cp:lastModifiedBy>
  <cp:revision>1</cp:revision>
  <dcterms:created xsi:type="dcterms:W3CDTF">2022-08-26T11:51:23Z</dcterms:created>
  <dcterms:modified xsi:type="dcterms:W3CDTF">2022-08-26T11:51:32Z</dcterms:modified>
</cp:coreProperties>
</file>