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480720" cy="2133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Кононенко Алина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Чегдомынского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горно-технологического техникума»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 :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Елена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реподаватель истории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Кондратьева Галина Петровна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5789240" cy="166456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на все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- Барчук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Иванович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" y="116632"/>
            <a:ext cx="87614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8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754347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96234"/>
            <a:ext cx="5004048" cy="2820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57" y="836711"/>
            <a:ext cx="3851920" cy="21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8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976" y="429309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фото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4933"/>
            <a:ext cx="2880320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9" y="3434804"/>
            <a:ext cx="5319256" cy="2997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95" y="486660"/>
            <a:ext cx="4788024" cy="26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3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17547"/>
            <a:ext cx="5076056" cy="2860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256584" cy="29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5110607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5688632" cy="32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5256584" cy="296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67" y="3501008"/>
            <a:ext cx="5594121" cy="3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6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0" y="260648"/>
            <a:ext cx="5112568" cy="3240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1"/>
            <a:ext cx="5211656" cy="29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652592" cy="5715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3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172</TotalTime>
  <Words>38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Герой на все времена - Барчук Михаил Иванович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 все времена – Барчук Михаил Иванович</dc:title>
  <dc:creator>user</dc:creator>
  <cp:lastModifiedBy>user</cp:lastModifiedBy>
  <cp:revision>14</cp:revision>
  <dcterms:created xsi:type="dcterms:W3CDTF">2021-05-28T09:54:31Z</dcterms:created>
  <dcterms:modified xsi:type="dcterms:W3CDTF">2021-06-01T00:29:16Z</dcterms:modified>
</cp:coreProperties>
</file>